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3" r:id="rId3"/>
    <p:sldId id="314" r:id="rId4"/>
    <p:sldId id="3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A-BA, CHA YÊU 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ba, Cha yêu ơi!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- ba, Cha yêu ơi!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nhìn con yêu thương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lòng,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dẫn dắt suốt mọi lối đi.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0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- ba, Cha yêu ơi!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Hỡi Chúa Cha cao vời,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hằng bên con đây ban sức mới luôn.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3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biết rõ mỗi nỗi lòng, mỗi niềm đau.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xua tan bao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nhiêu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âu lo trong đời con,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là lòng khát khao, xin Cha Ngài làm tươi mới luôn.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đời con hôm nay xin dâng trọn lên Ngài."</a:t>
            </a:r>
          </a:p>
        </p:txBody>
      </p:sp>
    </p:spTree>
    <p:extLst>
      <p:ext uri="{BB962C8B-B14F-4D97-AF65-F5344CB8AC3E}">
        <p14:creationId xmlns:p14="http://schemas.microsoft.com/office/powerpoint/2010/main" val="205199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2023-09-21T14:36:04Z</dcterms:modified>
</cp:coreProperties>
</file>