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51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10/29/2022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848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10/29/2022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867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10/29/2022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30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10/29/2022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727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10/29/2022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630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10/29/2022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195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10/29/2022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389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10/29/2022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449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10/29/2022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46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10/29/2022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541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10/29/2022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975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2C556-2F08-4E55-9CCA-44AF0C58DBC4}" type="datetimeFigureOut">
              <a:rPr lang="en-US" smtClean="0"/>
              <a:t>10/29/2022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276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BÌNH (CHO GIE-RU-SA-LEM VÀ VIỆT NAM)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505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ninh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Giê-ru-sa-lem</a:t>
            </a: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ninh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Giê-ru-sa-lem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ninh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Giê-ru-sa-lem</a:t>
            </a: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de-DE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bình ôi an bình Giê-ru-sa-lem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405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Giê-ru-sa-lem</a:t>
            </a: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Giê-ru-sa-lem</a:t>
            </a: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an,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de-DE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bình, ôi an bình Giê-ru-sa-lem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3527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Cầu xin an ninh đến với quê hương Việt </a:t>
            </a:r>
            <a:r>
              <a:rPr lang="en-US" sz="4000" dirty="0">
                <a:solidFill>
                  <a:srgbClr val="0070C0"/>
                </a:solidFill>
                <a:cs typeface="Arial" panose="020B0604020202020204" pitchFamily="34" charset="0"/>
              </a:rPr>
              <a:t>N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am</a:t>
            </a:r>
            <a:endParaRPr lang="en-US" sz="4000" dirty="0" smtClean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ninh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khắp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Bắc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Nam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tuôn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tràn</a:t>
            </a: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Cầu xin ơn Cha chúc phước cho muôn dân lầm 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than</a:t>
            </a:r>
            <a:endParaRPr lang="en-US" sz="4000" dirty="0" smtClean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Chúa ôi khắp nước Nam khao khát danh Ngài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15204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Việt </a:t>
            </a:r>
            <a:r>
              <a:rPr lang="en-US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N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am </a:t>
            </a: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bình 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an</a:t>
            </a:r>
            <a:endParaRPr lang="en-US" sz="4000" dirty="0" smtClean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mừng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tràn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dâng</a:t>
            </a: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Thánh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rộng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mở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thiên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đàng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39089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114</Words>
  <Application>Microsoft Office PowerPoint</Application>
  <PresentationFormat>Widescreen</PresentationFormat>
  <Paragraphs>23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5</cp:revision>
  <dcterms:created xsi:type="dcterms:W3CDTF">2022-02-21T03:22:14Z</dcterms:created>
  <dcterms:modified xsi:type="dcterms:W3CDTF">2022-10-29T13:12:24Z</dcterms:modified>
</cp:coreProperties>
</file>