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ĂN NĂN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lễ đẹp lòng Chúa Trời là tấm lòng đau thương.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lễ đẹp lòng Chúa Trời là tấm lòng ăn năn.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 Chúa Trời ôi!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đau thương thống hối.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 Chúa Trời ôi!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ăn năn thống thiết.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537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những lỗi lầm và về những tội ô.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tin rằng Ngài không kinh dể bao giờ.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742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 Chúa Trời ôi!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 con đây dâng lên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 Chúa Trời ôi!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 con đây nay thuộc Chúa.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559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Thần của Ngài hãy thánh hoá lòng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 lòng Chúa Trời là của lễ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309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117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2022-03-26T06:35:43Z</dcterms:modified>
</cp:coreProperties>
</file>