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50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</cp:revision>
  <dcterms:created xsi:type="dcterms:W3CDTF">2022-02-21T03:22:14Z</dcterms:created>
  <dcterms:modified xsi:type="dcterms:W3CDTF">2022-03-19T15:30:48Z</dcterms:modified>
</cp:coreProperties>
</file>