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NGỢI KHEN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 ơn Cha yêu nhân gian chịu khổ đau,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 này chúng con chúc tôn danh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yêu Cha ban thế nhân,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Chiên Con xưa đến trần gian.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 nơi Gô-tha Ngài đổ huyết mua chuộc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 tự xưa ôi cao sâu thay tình Chúa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hàn gắn bao vết thương tâm hồn.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576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 huyết Giê-xu cứu ân cho muôn dân khắp trần gian,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nhau đến chúc tụng Chúa Đấng cứu chuộc ta.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534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Đấng ngự ngôi cao oai quyền trên khắp nhân gian chúc tụng Chiên Con hiển vinh,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chịu gánh thay bao tội thế nhân.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750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dâng ngàn câu ca năng quyền tôn quý vinh quang mãi thuộc về Cha chí cao,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 chúc tôn Vua muôn đời sau.</a:t>
            </a: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517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142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LeVanLuan</cp:lastModifiedBy>
  <cp:revision>7</cp:revision>
  <dcterms:created xsi:type="dcterms:W3CDTF">2022-02-21T03:22:14Z</dcterms:created>
  <dcterms:modified xsi:type="dcterms:W3CDTF">2022-03-13T14:40:45Z</dcterms:modified>
</cp:coreProperties>
</file>