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SAI ĐI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Ngài chúc phước dẫn dắt chúng con thái an trọn đời.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luôn bên chăn dắt cuộc sống.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yêu Chúa vẫn giữ con ở trong an lành.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 năng Cha sẽ dư dật đời sống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Ngài chúc phước dẫn lối chúng con đến nơi tuyệt vời,</a:t>
            </a:r>
          </a:p>
        </p:txBody>
      </p:sp>
    </p:spTree>
    <p:extLst>
      <p:ext uri="{BB962C8B-B14F-4D97-AF65-F5344CB8AC3E}">
        <p14:creationId xmlns:p14="http://schemas.microsoft.com/office/powerpoint/2010/main" val="124463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kìa vinh quang Cha chiếu muôn lối, từ nay sẽ đắc thắng luôn với Giê-xu từng bước,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nhau đi khắp nơi rao truyền Phúc Âm.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438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 ta hãy cùng theo Giê-xu cùng noi bước Chúa giống như Vua Giê-xu.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Kìa Cha vẫn hằng sai ta đi.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Đừng lo toan chi Cha luôn đưa bước.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125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 nắng cháy Chúa khiến tươi mới.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Suối thiêng Cha tuôn đầy.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là ánh sáng cho ta ngày đêm,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 dắt đến nơi vinh quang của Ngài.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770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mừng vui, đừng lo toan vì Chúa Giê-xu đắc thắng vẫn đi cùng.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 ngày bên ta đến khắp chốn sức mới Chúa ban cho ta đến muôn đời.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948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185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LeVanLuan</cp:lastModifiedBy>
  <cp:revision>3</cp:revision>
  <dcterms:created xsi:type="dcterms:W3CDTF">2022-02-21T03:22:14Z</dcterms:created>
  <dcterms:modified xsi:type="dcterms:W3CDTF">2022-03-14T15:32:32Z</dcterms:modified>
</cp:coreProperties>
</file>