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TÂM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xin Thiên Chúa chí ái phủ kín long,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tình yêu thương không đổi dời.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lau hết nước mắt khoả lấp mảnh hồn tan vỡ.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dâng lên Chúa tất cả những ước vọng,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Cha sẽ đến vỗ về.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 gắn hết những vết thương đau ban cho bình an.</a:t>
            </a:r>
          </a:p>
        </p:txBody>
      </p:sp>
    </p:spTree>
    <p:extLst>
      <p:ext uri="{BB962C8B-B14F-4D97-AF65-F5344CB8AC3E}">
        <p14:creationId xmlns:p14="http://schemas.microsoft.com/office/powerpoint/2010/main" val="310946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Chúa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sống con dâng Ngài hôm nay.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Chúa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trong tâm hồn này.</a:t>
            </a:r>
          </a:p>
        </p:txBody>
      </p:sp>
    </p:spTree>
    <p:extLst>
      <p:ext uri="{BB962C8B-B14F-4D97-AF65-F5344CB8AC3E}">
        <p14:creationId xmlns:p14="http://schemas.microsoft.com/office/powerpoint/2010/main" val="137692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dâng lên Chúa tiếng hát với chúc tụng,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 ân vui dâng ngây ngất lòng.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danh Cha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Cha cuộc đời tan vỡ.</a:t>
            </a:r>
          </a:p>
        </p:txBody>
      </p:sp>
    </p:spTree>
    <p:extLst>
      <p:ext uri="{BB962C8B-B14F-4D97-AF65-F5344CB8AC3E}">
        <p14:creationId xmlns:p14="http://schemas.microsoft.com/office/powerpoint/2010/main" val="307152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trao lên Chúa nước mắt những chuỗi ngày,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 đau thương cô lieu chán chường.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lấy sức sống mới Cha ban trong danh Giê-xu.</a:t>
            </a:r>
          </a:p>
        </p:txBody>
      </p:sp>
    </p:spTree>
    <p:extLst>
      <p:ext uri="{BB962C8B-B14F-4D97-AF65-F5344CB8AC3E}">
        <p14:creationId xmlns:p14="http://schemas.microsoft.com/office/powerpoint/2010/main" val="182282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2022-03-23T14:21:17Z</dcterms:modified>
</cp:coreProperties>
</file>