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RIÊNG RA THÁNH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tiếng Chúa phán trong tâm con,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nói ấy vang vọng trong tâm hoài.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ngày bao ước nguyện trong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mến yêu Ngài thêm sắt son.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 trong chính nơi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hồn con trông mong, khao khát chính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 đời con nay chỉ thuộc Ngài thôi,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dòng huyết báu Chúa tuôn làm con được sạch.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6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riêng ra thánh cho Ngài.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Chúa ơi xin Chúa hãy dùng con theo ý muốn Cha hoàn toàn,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con theo lối ngay trong lời Cha,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con như đuốc chiếu sáng, như ánh hải đăng,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đêm đen nhưng luôn cháy bùng.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đời con khiến Cha luôn mỉm cười và làm vinh hiển danh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5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LuanPC</cp:lastModifiedBy>
  <cp:revision>4</cp:revision>
  <dcterms:created xsi:type="dcterms:W3CDTF">2022-02-21T03:22:14Z</dcterms:created>
  <dcterms:modified xsi:type="dcterms:W3CDTF">2024-07-20T18:02:36Z</dcterms:modified>
</cp:coreProperties>
</file>