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 AN VUA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 an Vua! Thần khôn ngoan!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 ân thiêng! Con Chúa Trời!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 các chúa! Thần oai nghiêm!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 tôn Vua - Chúa Chúa của cõi vĩnh cửu.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tôn cao Ngài! Chúa, con tôn cao Ngài!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tạo vật đang hướng về,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thật vinh hiển duy Chúa.</a:t>
            </a:r>
          </a:p>
        </p:txBody>
      </p:sp>
    </p:spTree>
    <p:extLst>
      <p:ext uri="{BB962C8B-B14F-4D97-AF65-F5344CB8AC3E}">
        <p14:creationId xmlns:p14="http://schemas.microsoft.com/office/powerpoint/2010/main" val="283009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tôn cao Ngài!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Chúa, con tôn cao Ngài!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Giê-xu, Chúa con hằng tôn cao!</a:t>
            </a:r>
          </a:p>
        </p:txBody>
      </p:sp>
    </p:spTree>
    <p:extLst>
      <p:ext uri="{BB962C8B-B14F-4D97-AF65-F5344CB8AC3E}">
        <p14:creationId xmlns:p14="http://schemas.microsoft.com/office/powerpoint/2010/main" val="147675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85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LeVanLuan</cp:lastModifiedBy>
  <cp:revision>3</cp:revision>
  <dcterms:created xsi:type="dcterms:W3CDTF">2022-02-21T03:22:14Z</dcterms:created>
  <dcterms:modified xsi:type="dcterms:W3CDTF">2022-03-13T14:51:49Z</dcterms:modified>
</cp:coreProperties>
</file>