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5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0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5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4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6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7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0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BB551A-86FC-FAA2-F557-C343BC2C5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0972F8-3B67-180D-442D-9F1FE5C6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TA YÊU CON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7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52E062-7783-20DD-5982-AF1AEF7E1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48AB0F-9E99-607B-91EB-069099D63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tâm con bước đi lạc lối ê chề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dẫn con tìm về nơi Cha.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Lối con đi đầy chông gai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 lần khiến mắt con lệ nhòa.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96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EADC4A-1195-9173-54A4-D2AC42AF7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99C074-4FA1-69A6-8C40-DBBF9D9F1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đâu hay biết gì về Chúa Jesus.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Đấng đã xuống thế gian đền tội cho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Jesus đầy yêu thương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con phó chính thân mình Ngài.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56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DB80DF-8718-7017-EC41-DD88A9762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8BFBEE-9614-5FAD-4820-02D44028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 Gô-tha xưa kia Ngài chịu đóng đinh.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tội lỗi của con, Jesus cam đành mang.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ơi, con đây mình đầy xấu xa.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 bởi huyết của Chúa tội được bôi xóa.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58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01D5C7-3395-34DD-01DA-F5313D177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369D7E-0D6E-EB06-537D-17CB5163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 tự giá Ta đã biết lên,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tình yêu… vì con hỡi con….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 quay bước trở về với Ta.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Dang vòng tay đón con vào lòng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7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4</cp:revision>
  <dcterms:created xsi:type="dcterms:W3CDTF">2022-03-06T15:31:24Z</dcterms:created>
  <dcterms:modified xsi:type="dcterms:W3CDTF">2024-10-19T15:10:57Z</dcterms:modified>
</cp:coreProperties>
</file>