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4/30/2022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KHEN ƠN GIÊ-XU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buồn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chai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chẳng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chờ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513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Ngự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998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dắt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76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chẳng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134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76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153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</cp:revision>
  <dcterms:created xsi:type="dcterms:W3CDTF">2022-02-21T03:22:14Z</dcterms:created>
  <dcterms:modified xsi:type="dcterms:W3CDTF">2022-04-30T14:38:45Z</dcterms:modified>
</cp:coreProperties>
</file>