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4" r:id="rId4"/>
    <p:sldId id="366" r:id="rId5"/>
    <p:sldId id="355" r:id="rId6"/>
    <p:sldId id="367" r:id="rId7"/>
    <p:sldId id="3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NGÀI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VERSE 1: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Vui thay khi con đến với Cha, 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mọi điều từ lòng con chỉ mong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thưa cùng Ngài: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Lời biết ơn , Lời cảm ơn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về mọi điều mà Cha đã ban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mọi nguồn hạnh phước Chúa tuôn trong cuộc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biết ơn , Nguyện cảm ơn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con luôn ghi ơn, với khúc hát chúc tán,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tay con đưa cao vui ca khen danh Cha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CHORUS: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Suốt cuộc đời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 2: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điều Ngài làm cho chính con Yêu thương con,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tăm tối sáng soi lòng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biết ơn , nguyện cảm ơn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mọi tội tình Cha thứ tha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2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và mọi bệnh tật Chúa chữa cho con được lành.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Nguyện biết ơn , nguyện cảm ơn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Tâm con luôn ghi ơn, với khúc hát chúc tán,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hai tay con đưa cao vui ca khen danh Cha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7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Suốt cuộc đời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0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229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2023-10-14T14:11:32Z</dcterms:modified>
</cp:coreProperties>
</file>