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cs typeface="Arial" panose="020B0604020202020204" pitchFamily="34" charset="0"/>
              </a:rPr>
              <a:t>‘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Lạy Cha chúng con ở trên trời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Danh Cha được tôn thánh;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Nước 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Cha được đến,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Ý Cha được nên, ở đất như ở trời!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Xin cho chúng con hôm nay 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đồ ăn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 đủ ngày;</a:t>
            </a:r>
          </a:p>
        </p:txBody>
      </p:sp>
    </p:spTree>
    <p:extLst>
      <p:ext uri="{BB962C8B-B14F-4D97-AF65-F5344CB8AC3E}">
        <p14:creationId xmlns:p14="http://schemas.microsoft.com/office/powerpoint/2010/main" val="284697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Xin tha tội cho chúng con,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Như chúng con đã tha những kẻ 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phạm tội nghịch cùng 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chúng con;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Xin 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chớ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 để chúng con bị cám dỗ,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Nhưng cứu chúng con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 ra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 khỏi điều ác!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(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Vì 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nước quyền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vinh hiển </a:t>
            </a: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đều thuộc về Ch</a:t>
            </a: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a đời đời, vô cùng ,A men)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32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lê lu ha lê lu 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lê lu ha lê lu 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lê lu ha lê lu 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lê lu gia A men.</a:t>
            </a:r>
          </a:p>
        </p:txBody>
      </p:sp>
    </p:spTree>
    <p:extLst>
      <p:ext uri="{BB962C8B-B14F-4D97-AF65-F5344CB8AC3E}">
        <p14:creationId xmlns:p14="http://schemas.microsoft.com/office/powerpoint/2010/main" val="141579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6B4EC8-B2AF-A6EE-A197-D092D0310DE2}"/>
              </a:ext>
            </a:extLst>
          </p:cNvPr>
          <p:cNvSpPr txBox="1"/>
          <p:nvPr/>
        </p:nvSpPr>
        <p:spPr>
          <a:xfrm>
            <a:off x="187354" y="359646"/>
            <a:ext cx="1200464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/>
              <a:t>BÀI TÍN ĐIỀU CÁC SỨ ĐỒ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Tôi tin Đức Chúa Trời Toàn Năng, là Cha, là Đấng dựng nên trời đất, Tôi tin Giê-xu Christ, là Con độc sanh của Đức Chúa Trời và Chúa chúng ta: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Ngài được thai dựng bởi Thánh Linh, sanh bởi nữ đồng trinh Mary, chịu thương khó dưới tay Bôn-xơ Phi-lát, bị đóng đinh trên thập tự giá, chịu chết và chôn.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Ngài xuống âm phủ, đến ngày thứ ba, Ngài từ kẻ chết sống lại.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Ngài</a:t>
            </a:r>
          </a:p>
        </p:txBody>
      </p:sp>
    </p:spTree>
    <p:extLst>
      <p:ext uri="{BB962C8B-B14F-4D97-AF65-F5344CB8AC3E}">
        <p14:creationId xmlns:p14="http://schemas.microsoft.com/office/powerpoint/2010/main" val="25826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2022-02-21T03:22:14Z</dcterms:created>
  <dcterms:modified xsi:type="dcterms:W3CDTF">2023-09-24T04:34:55Z</dcterms:modified>
</cp:coreProperties>
</file>