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  <p:sldId id="279" r:id="rId4"/>
    <p:sldId id="28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48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67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0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727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630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95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8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49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46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4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975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2C556-2F08-4E55-9CCA-44AF0C58DBC4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76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vi-VN" sz="4400">
                <a:solidFill>
                  <a:srgbClr val="0070C0"/>
                </a:solidFill>
                <a:cs typeface="Arial" panose="020B0604020202020204" pitchFamily="34" charset="0"/>
              </a:rPr>
              <a:t>‘</a:t>
            </a:r>
            <a:r>
              <a:rPr lang="vi-VN" sz="4000">
                <a:solidFill>
                  <a:srgbClr val="0070C0"/>
                </a:solidFill>
                <a:cs typeface="Arial" panose="020B0604020202020204" pitchFamily="34" charset="0"/>
              </a:rPr>
              <a:t>Lạy Cha chúng con ở trên trời</a:t>
            </a:r>
            <a:r>
              <a:rPr lang="en-US" sz="400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cs typeface="Arial" panose="020B0604020202020204" pitchFamily="34" charset="0"/>
              </a:rPr>
              <a:t>Danh Cha được tôn thánh;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solidFill>
                  <a:srgbClr val="0070C0"/>
                </a:solidFill>
                <a:cs typeface="Arial" panose="020B0604020202020204" pitchFamily="34" charset="0"/>
              </a:rPr>
              <a:t>Nước </a:t>
            </a:r>
            <a:r>
              <a:rPr lang="vi-VN" sz="4000">
                <a:solidFill>
                  <a:srgbClr val="0070C0"/>
                </a:solidFill>
                <a:cs typeface="Arial" panose="020B0604020202020204" pitchFamily="34" charset="0"/>
              </a:rPr>
              <a:t>Cha được đến,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cs typeface="Arial" panose="020B0604020202020204" pitchFamily="34" charset="0"/>
              </a:rPr>
              <a:t>Ý Cha được nên, ở đất như ở trời!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cs typeface="Arial" panose="020B0604020202020204" pitchFamily="34" charset="0"/>
              </a:rPr>
              <a:t>Xin cho chúng con hôm nay </a:t>
            </a:r>
            <a:r>
              <a:rPr lang="en-US" sz="4000">
                <a:solidFill>
                  <a:srgbClr val="0070C0"/>
                </a:solidFill>
                <a:cs typeface="Arial" panose="020B0604020202020204" pitchFamily="34" charset="0"/>
              </a:rPr>
              <a:t>đồ ăn</a:t>
            </a:r>
            <a:r>
              <a:rPr lang="vi-VN" sz="4000">
                <a:solidFill>
                  <a:srgbClr val="0070C0"/>
                </a:solidFill>
                <a:cs typeface="Arial" panose="020B0604020202020204" pitchFamily="34" charset="0"/>
              </a:rPr>
              <a:t> đủ ngày;</a:t>
            </a:r>
          </a:p>
        </p:txBody>
      </p:sp>
    </p:spTree>
    <p:extLst>
      <p:ext uri="{BB962C8B-B14F-4D97-AF65-F5344CB8AC3E}">
        <p14:creationId xmlns:p14="http://schemas.microsoft.com/office/powerpoint/2010/main" val="2846970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cs typeface="Arial" panose="020B0604020202020204" pitchFamily="34" charset="0"/>
              </a:rPr>
              <a:t>Xin tha tội cho chúng con,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cs typeface="Arial" panose="020B0604020202020204" pitchFamily="34" charset="0"/>
              </a:rPr>
              <a:t>Như chúng con đã tha những kẻ </a:t>
            </a:r>
            <a:r>
              <a:rPr lang="en-US" sz="4000">
                <a:solidFill>
                  <a:srgbClr val="0070C0"/>
                </a:solidFill>
                <a:cs typeface="Arial" panose="020B0604020202020204" pitchFamily="34" charset="0"/>
              </a:rPr>
              <a:t>phạm tội nghịch cùng </a:t>
            </a:r>
            <a:r>
              <a:rPr lang="vi-VN" sz="4000">
                <a:solidFill>
                  <a:srgbClr val="0070C0"/>
                </a:solidFill>
                <a:cs typeface="Arial" panose="020B0604020202020204" pitchFamily="34" charset="0"/>
              </a:rPr>
              <a:t>chúng con;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cs typeface="Arial" panose="020B0604020202020204" pitchFamily="34" charset="0"/>
              </a:rPr>
              <a:t>Xin </a:t>
            </a:r>
            <a:r>
              <a:rPr lang="en-US" sz="4000">
                <a:solidFill>
                  <a:srgbClr val="0070C0"/>
                </a:solidFill>
                <a:cs typeface="Arial" panose="020B0604020202020204" pitchFamily="34" charset="0"/>
              </a:rPr>
              <a:t>chớ</a:t>
            </a:r>
            <a:r>
              <a:rPr lang="vi-VN" sz="4000">
                <a:solidFill>
                  <a:srgbClr val="0070C0"/>
                </a:solidFill>
                <a:cs typeface="Arial" panose="020B0604020202020204" pitchFamily="34" charset="0"/>
              </a:rPr>
              <a:t> để chúng con bị cám dỗ,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cs typeface="Arial" panose="020B0604020202020204" pitchFamily="34" charset="0"/>
              </a:rPr>
              <a:t>Nhưng cứu chúng con</a:t>
            </a:r>
            <a:r>
              <a:rPr lang="en-US" sz="4000">
                <a:solidFill>
                  <a:srgbClr val="0070C0"/>
                </a:solidFill>
                <a:cs typeface="Arial" panose="020B0604020202020204" pitchFamily="34" charset="0"/>
              </a:rPr>
              <a:t> ra</a:t>
            </a:r>
            <a:r>
              <a:rPr lang="vi-VN" sz="4000">
                <a:solidFill>
                  <a:srgbClr val="0070C0"/>
                </a:solidFill>
                <a:cs typeface="Arial" panose="020B0604020202020204" pitchFamily="34" charset="0"/>
              </a:rPr>
              <a:t> khỏi điều ác!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solidFill>
                  <a:srgbClr val="0070C0"/>
                </a:solidFill>
                <a:cs typeface="Arial" panose="020B0604020202020204" pitchFamily="34" charset="0"/>
              </a:rPr>
              <a:t>(</a:t>
            </a:r>
            <a:r>
              <a:rPr lang="vi-VN" sz="4000">
                <a:solidFill>
                  <a:srgbClr val="0070C0"/>
                </a:solidFill>
                <a:cs typeface="Arial" panose="020B0604020202020204" pitchFamily="34" charset="0"/>
              </a:rPr>
              <a:t>Vì </a:t>
            </a:r>
            <a:r>
              <a:rPr lang="en-US" sz="4000">
                <a:solidFill>
                  <a:srgbClr val="0070C0"/>
                </a:solidFill>
                <a:cs typeface="Arial" panose="020B0604020202020204" pitchFamily="34" charset="0"/>
              </a:rPr>
              <a:t>nước quyền</a:t>
            </a:r>
            <a:r>
              <a:rPr lang="vi-VN" sz="400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en-US" sz="4000">
                <a:solidFill>
                  <a:srgbClr val="0070C0"/>
                </a:solidFill>
                <a:cs typeface="Arial" panose="020B0604020202020204" pitchFamily="34" charset="0"/>
              </a:rPr>
              <a:t>vinh hiển </a:t>
            </a:r>
            <a:r>
              <a:rPr lang="vi-VN" sz="4000">
                <a:solidFill>
                  <a:srgbClr val="0070C0"/>
                </a:solidFill>
                <a:cs typeface="Arial" panose="020B0604020202020204" pitchFamily="34" charset="0"/>
              </a:rPr>
              <a:t>đều thuộc về Ch</a:t>
            </a:r>
            <a:r>
              <a:rPr lang="en-US" sz="4000">
                <a:solidFill>
                  <a:srgbClr val="0070C0"/>
                </a:solidFill>
                <a:cs typeface="Arial" panose="020B0604020202020204" pitchFamily="34" charset="0"/>
              </a:rPr>
              <a:t>a đời đời, vô cùng ,A men)</a:t>
            </a: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320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lê lu ha lê lu gia.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lê lu ha lê lu gia.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lê lu ha lê lu gia.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lê lu gia A men.</a:t>
            </a:r>
          </a:p>
        </p:txBody>
      </p:sp>
    </p:spTree>
    <p:extLst>
      <p:ext uri="{BB962C8B-B14F-4D97-AF65-F5344CB8AC3E}">
        <p14:creationId xmlns:p14="http://schemas.microsoft.com/office/powerpoint/2010/main" val="1415795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16B4EC8-B2AF-A6EE-A197-D092D0310DE2}"/>
              </a:ext>
            </a:extLst>
          </p:cNvPr>
          <p:cNvSpPr txBox="1"/>
          <p:nvPr/>
        </p:nvSpPr>
        <p:spPr>
          <a:xfrm>
            <a:off x="187354" y="359646"/>
            <a:ext cx="12004646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/>
              <a:t>BÀI TÍN ĐIỀU CÁC SỨ ĐỒ</a:t>
            </a:r>
          </a:p>
          <a:p>
            <a:pPr algn="ctr"/>
            <a:endParaRPr lang="en-US" sz="3200"/>
          </a:p>
          <a:p>
            <a:pPr algn="ctr"/>
            <a:r>
              <a:rPr lang="en-US" sz="3200"/>
              <a:t>Tôi tin Đức Chúa Trời Toàn Năng, là Cha, là Đấng dựng nên trời đất, Tôi tin Giê-xu Christ, là Con độc sanh của Đức Chúa Trời và Chúa chúng ta:</a:t>
            </a:r>
          </a:p>
          <a:p>
            <a:pPr algn="ctr"/>
            <a:endParaRPr lang="en-US" sz="3200"/>
          </a:p>
          <a:p>
            <a:pPr algn="ctr"/>
            <a:r>
              <a:rPr lang="en-US" sz="3200"/>
              <a:t>Ngài được thai dựng bởi Thánh Linh, sanh bởi nữ đồng trinh Mary, chịu thương khó dưới tay Bôn-xơ Phi-lát, bị đóng đinh trên thập tự giá, chịu chết và chôn.</a:t>
            </a:r>
          </a:p>
          <a:p>
            <a:pPr algn="ctr"/>
            <a:endParaRPr lang="en-US" sz="3200"/>
          </a:p>
          <a:p>
            <a:pPr algn="ctr"/>
            <a:r>
              <a:rPr lang="en-US" sz="3200"/>
              <a:t>Ngài xuống âm phủ, đến ngày thứ ba, Ngài từ kẻ chết sống lại.</a:t>
            </a:r>
          </a:p>
          <a:p>
            <a:pPr algn="ctr"/>
            <a:endParaRPr lang="en-US" sz="3200"/>
          </a:p>
          <a:p>
            <a:pPr algn="ctr"/>
            <a:r>
              <a:rPr lang="en-US" sz="3200"/>
              <a:t>Ngài</a:t>
            </a:r>
          </a:p>
        </p:txBody>
      </p:sp>
    </p:spTree>
    <p:extLst>
      <p:ext uri="{BB962C8B-B14F-4D97-AF65-F5344CB8AC3E}">
        <p14:creationId xmlns:p14="http://schemas.microsoft.com/office/powerpoint/2010/main" val="258268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227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6</cp:revision>
  <dcterms:created xsi:type="dcterms:W3CDTF">2022-02-21T03:22:14Z</dcterms:created>
  <dcterms:modified xsi:type="dcterms:W3CDTF">2023-09-24T04:34:55Z</dcterms:modified>
</cp:coreProperties>
</file>