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XIN CHA ĐỔI LÒNG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xin Cha đổi lòng, làm tâm linh trắng trong.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xin Cha đổi long, khiến con đây giống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 con đất sét đây, nắn theo ý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 Ngài uốn nắn con, thánh ý Cha được nên.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52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2022-03-22T11:14:57Z</dcterms:modified>
</cp:coreProperties>
</file>