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 XIN ĐẾN ĐỤNG CHẠM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ơi! Xin đến chạm long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con khao khát Cha dường bao.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linh hồn con khát khao tình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cho con chạm đến Cha từ nhân.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Thần Chúa là nỗi khát khao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Chúa là lửa sưởi ấm linh hồn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lời Chúa làm cho con được sống lại.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lời Chúa ban cho con niềm vui.</a:t>
            </a:r>
          </a:p>
        </p:txBody>
      </p:sp>
    </p:spTree>
    <p:extLst>
      <p:ext uri="{BB962C8B-B14F-4D97-AF65-F5344CB8AC3E}">
        <p14:creationId xmlns:p14="http://schemas.microsoft.com/office/powerpoint/2010/main" val="105718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2022-03-17T16:54:10Z</dcterms:modified>
</cp:coreProperties>
</file>