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YÊU THƯƠNG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Nơi Gô-tha Chúa chết thay vì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ơn thiêng tha thứ bao tội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ngôi cao sang Ngài đã xuống dương trần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s-E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yêu thương luôn đỡ nâng đời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cho con sức mới trong Ngài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yêu Chúa, lòng con mãi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đã yêu thương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nhân ái, sống trong Ngài ngập tràn thỏa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đưa con, Ngài hằng dắt con vào niềm an thái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luôn dẫn lối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Dẫu đường đời còn nhiếu khó khăn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theo Ngài lòng càng vững tin nơi Cha toàn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năng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5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2022-06-18T15:55:30Z</dcterms:modified>
</cp:coreProperties>
</file>