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LÒNG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lòng con, Chúa ơi ngay giờ này!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để con không xa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lòng con, Chúa ơi ngay giờ này!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để con say mê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con vươn lên khỏi chốn tối tăm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con vươn lên khỏi nghi sợ và sầu não.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con sẽ hát chúc tán ngợi khen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đến chạm vào lòng con Chúa 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7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2022-03-17T16:55:25Z</dcterms:modified>
</cp:coreProperties>
</file>