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87" autoAdjust="0"/>
    <p:restoredTop sz="94660"/>
  </p:normalViewPr>
  <p:slideViewPr>
    <p:cSldViewPr snapToGrid="0">
      <p:cViewPr varScale="1">
        <p:scale>
          <a:sx n="57" d="100"/>
          <a:sy n="57" d="100"/>
        </p:scale>
        <p:origin x="102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8488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86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0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727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630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5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89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44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46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54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97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92C556-2F08-4E55-9CCA-44AF0C58DBC4}" type="datetimeFigureOut">
              <a:rPr lang="en-US" smtClean="0"/>
              <a:t>3/25/2022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9709-7212-4A53-B22A-D71324BBA7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76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Luồng gió thổi đến nơi nào.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ngọn lửa khát khao bùng cháy.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 lên sức sống nung trong lòng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Cuộn lên ngọn lửa cháy trong hồn tôi.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Chúa chỉ đến khi nào,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khát khao gặp Chúa.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 thương rực cháy chiếu sáng hồn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Đốt lên ngọn lửa sáng soi lòng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50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lên vì gió.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 đến nơi đây.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Gió thổi đến nơi đây,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thổi cháy tâm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Cháy theo luồng gió. Biến đổi đời tôi.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theo lời Chúa.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 mãi đời vui.</a:t>
            </a:r>
          </a:p>
        </p:txBody>
      </p:sp>
    </p:spTree>
    <p:extLst>
      <p:ext uri="{BB962C8B-B14F-4D97-AF65-F5344CB8AC3E}">
        <p14:creationId xmlns:p14="http://schemas.microsoft.com/office/powerpoint/2010/main" val="994502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108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6</cp:revision>
  <dcterms:created xsi:type="dcterms:W3CDTF">2022-02-21T03:22:14Z</dcterms:created>
  <dcterms:modified xsi:type="dcterms:W3CDTF">2022-03-25T15:50:23Z</dcterms:modified>
</cp:coreProperties>
</file>