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CÓ DUY NGÀI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có duy Ngài làm con luôn mãi yên vui.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có duy Ngài là nơi nương náu trọn đời.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có duy Ngài làm tâm linh con vui thoả.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có duy Cha giúp con vui sống chan hoà.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con luôn luôn ghi nhớ công ơn Ngài suốt cả cuộc đời.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dìu con qua bao phong ba gió mưa tơi tả.</a:t>
            </a:r>
          </a:p>
        </p:txBody>
      </p:sp>
    </p:spTree>
    <p:extLst>
      <p:ext uri="{BB962C8B-B14F-4D97-AF65-F5344CB8AC3E}">
        <p14:creationId xmlns:p14="http://schemas.microsoft.com/office/powerpoint/2010/main" val="1456851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 con tưởng chừng đã mất Chúa xót thương dắt đưa con về.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công chính nơi đó Chúa luôn chở che đời con.</a:t>
            </a:r>
          </a:p>
        </p:txBody>
      </p:sp>
    </p:spTree>
    <p:extLst>
      <p:ext uri="{BB962C8B-B14F-4D97-AF65-F5344CB8AC3E}">
        <p14:creationId xmlns:p14="http://schemas.microsoft.com/office/powerpoint/2010/main" val="594966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có duy Ngài làm con tin chắc luôn luôn.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 mãi không còn phiền ưu lo lắng cô đơn.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Nắm chắc tay Ngài tình yêu Cha không thay đổi.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sống trong con hôm nay cho đến muôn đời.</a:t>
            </a:r>
          </a:p>
        </p:txBody>
      </p:sp>
    </p:spTree>
    <p:extLst>
      <p:ext uri="{BB962C8B-B14F-4D97-AF65-F5344CB8AC3E}">
        <p14:creationId xmlns:p14="http://schemas.microsoft.com/office/powerpoint/2010/main" val="1645845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144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2022-03-22T15:59:38Z</dcterms:modified>
</cp:coreProperties>
</file>