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MỘT CHÚA THÁNH LINH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37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83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2022-07-30T14:35:23Z</dcterms:modified>
</cp:coreProperties>
</file>