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DUY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về nơi đây, hiệp một trong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lên lời ca chúc tôn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hiệp một nhau, dâng lên lời chúc tụng,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vua hiển vinh.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Giê-xu, Ngài là cứu Chúa của cuộc đời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sự sống cho linh hồn này.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ánh sáng khiến con không lạc bước.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bài ca chiến thắng.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7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duy Ngài xứng đáng được ngợi khen.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duy Ngài xứng đáng được tôn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duy Ngài xứng đáng được vinh hiển.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2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Ngài, sẽ không còn ai,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 được ngợi ca.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Ngài, sẽ không còn 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con thờ tôn.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124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2022-07-16T15:41:05Z</dcterms:modified>
</cp:coreProperties>
</file>