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ĐẾN KHI CHÚA YÊU TRỞ LẠI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8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127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2022-04-09T16:42:43Z</dcterms:modified>
</cp:coreProperties>
</file>