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2E10-E152-494E-B29D-F19284C70AAE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49AB-C82F-4228-A117-CB3645D3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5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2E10-E152-494E-B29D-F19284C70AAE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49AB-C82F-4228-A117-CB3645D3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7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2E10-E152-494E-B29D-F19284C70AAE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49AB-C82F-4228-A117-CB3645D3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2E10-E152-494E-B29D-F19284C70AAE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49AB-C82F-4228-A117-CB3645D3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2E10-E152-494E-B29D-F19284C70AAE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49AB-C82F-4228-A117-CB3645D3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2E10-E152-494E-B29D-F19284C70AAE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49AB-C82F-4228-A117-CB3645D3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6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2E10-E152-494E-B29D-F19284C70AAE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49AB-C82F-4228-A117-CB3645D3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2E10-E152-494E-B29D-F19284C70AAE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49AB-C82F-4228-A117-CB3645D3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1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2E10-E152-494E-B29D-F19284C70AAE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49AB-C82F-4228-A117-CB3645D3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2E10-E152-494E-B29D-F19284C70AAE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49AB-C82F-4228-A117-CB3645D3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2E10-E152-494E-B29D-F19284C70AAE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49AB-C82F-4228-A117-CB3645D3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7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2E10-E152-494E-B29D-F19284C70AAE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49AB-C82F-4228-A117-CB3645D30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0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ĐẾN MÃI MÃI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1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Gai đâm thấu buốt nơi trán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nhiêu rủa sả chất hết trên Ngài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 roi chứng minh cho cả thế giới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yêu con đến nỗi chết thay con</a:t>
            </a:r>
          </a:p>
        </p:txBody>
      </p:sp>
    </p:spTree>
    <p:extLst>
      <p:ext uri="{BB962C8B-B14F-4D97-AF65-F5344CB8AC3E}">
        <p14:creationId xmlns:p14="http://schemas.microsoft.com/office/powerpoint/2010/main" val="340269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Cha đã xoá hết tất cả lỗi lầm.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chết thế công lý đã trọn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Ngài quá yêu bằng lòng hy sinh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Thánh ý của Cha được trọn</a:t>
            </a:r>
          </a:p>
        </p:txBody>
      </p:sp>
    </p:spTree>
    <p:extLst>
      <p:ext uri="{BB962C8B-B14F-4D97-AF65-F5344CB8AC3E}">
        <p14:creationId xmlns:p14="http://schemas.microsoft.com/office/powerpoint/2010/main" val="317635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 Tất cả ô tội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 Cha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con được chuộc bởi ân điển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 tay nhân từ kéo ôm con vào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con bây giờ thấy Chúa yêu thương</a:t>
            </a:r>
          </a:p>
        </p:txBody>
      </p:sp>
    </p:spTree>
    <p:extLst>
      <p:ext uri="{BB962C8B-B14F-4D97-AF65-F5344CB8AC3E}">
        <p14:creationId xmlns:p14="http://schemas.microsoft.com/office/powerpoint/2010/main" val="353441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Cho đến mãi mãi con sẽ ca tụng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Huyết Giê-su con mãi công bình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chết thay phục sinh vinh quang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Vua vinh hiển của con trọn đời.</a:t>
            </a:r>
          </a:p>
        </p:txBody>
      </p:sp>
    </p:spTree>
    <p:extLst>
      <p:ext uri="{BB962C8B-B14F-4D97-AF65-F5344CB8AC3E}">
        <p14:creationId xmlns:p14="http://schemas.microsoft.com/office/powerpoint/2010/main" val="159040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ĐK(x2): Tất cả ô tội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 Cha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</a:t>
            </a: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con được chuộc bởi ân điển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 tay nhân từ kéo ôm con vào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con bây giờ thấy Chúa yêu thương</a:t>
            </a:r>
            <a:endParaRPr lang="en-US" sz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9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 Ha-le-lu-ja, Ha-le-lu-ja.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Ha-le-lu-ja ngợi khen Jesus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Ha-le-lu-ja, Ha-le-lu-ja.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Ha-le-lu-ja ngợi khen Jesus</a:t>
            </a:r>
          </a:p>
        </p:txBody>
      </p:sp>
    </p:spTree>
    <p:extLst>
      <p:ext uri="{BB962C8B-B14F-4D97-AF65-F5344CB8AC3E}">
        <p14:creationId xmlns:p14="http://schemas.microsoft.com/office/powerpoint/2010/main" val="2892730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</cp:revision>
  <dcterms:created xsi:type="dcterms:W3CDTF">2022-03-06T15:31:24Z</dcterms:created>
  <dcterms:modified xsi:type="dcterms:W3CDTF">2022-06-26T03:12:55Z</dcterms:modified>
</cp:coreProperties>
</file>