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BÌNH AN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đây, xin Chúa Thánh Linh quyền năng.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 ở bên con ngày đêm, giúp con vững tin nơi Ngài.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bão tố, sóng giố vây quanh đời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vẫn luôn bên cạnh con, ban Thần Linh Chúa quyền năng.</a:t>
            </a:r>
          </a:p>
        </p:txBody>
      </p:sp>
    </p:spTree>
    <p:extLst>
      <p:ext uri="{BB962C8B-B14F-4D97-AF65-F5344CB8AC3E}">
        <p14:creationId xmlns:p14="http://schemas.microsoft.com/office/powerpoint/2010/main" val="37809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làm con thêm tôn kính Cha, yêu người hạ mình thứ tha.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trong Ngài nguồn ơn thiêng đầy vui thoả.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đời con như muôn khúc ca, dâng ngàn lời chúc tôn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 Chân Thần, duy Thánh Linh, Chúa Bình An.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2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105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LeVanLuan</cp:lastModifiedBy>
  <cp:revision>3</cp:revision>
  <dcterms:created xsi:type="dcterms:W3CDTF">2022-02-21T03:22:14Z</dcterms:created>
  <dcterms:modified xsi:type="dcterms:W3CDTF">2022-03-14T15:18:52Z</dcterms:modified>
</cp:coreProperties>
</file>