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XỨC DẦU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 Linh Chúa Thánh ngự trên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đã xức dầu cho.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 rao muôn nơi tin lành cho những kẻ khó nghèo.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đã xức dầu cho ta.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báo giải phóng những kẻ sống chốn cùng khốn lao luân,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ai đang đui mù được trông thấy.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báo Chúa chữa lành tất cả những long vỡ tan,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cùng loan báo.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 nay là chính năm lành của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85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2022-03-26T06:23:12Z</dcterms:modified>
</cp:coreProperties>
</file>