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ĐẤNG CHIẾN THẮNG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(x2)</a:t>
            </a:r>
            <a:endParaRPr lang="en-US" sz="5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Các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vua trần gian sẽ quỳ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lạy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trước ngôi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Các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vua trần gian sẽ quỳ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lạy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trước Danh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Các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cửa âm phủ sẽ không đứng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nổi 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trước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Danh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Các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cửa âm phủ sẽ không đứng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nổi 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trước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Hội Thánh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5400" dirty="0" smtClean="0">
                <a:solidFill>
                  <a:srgbClr val="0070C0"/>
                </a:solidFill>
                <a:cs typeface="Arial" panose="020B0604020202020204" pitchFamily="34" charset="0"/>
              </a:rPr>
              <a:t>Anh ơi! </a:t>
            </a: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Hãy vững </a:t>
            </a:r>
            <a:r>
              <a:rPr lang="vi-VN" sz="5400" dirty="0" smtClean="0">
                <a:solidFill>
                  <a:srgbClr val="0070C0"/>
                </a:solidFill>
                <a:cs typeface="Arial" panose="020B0604020202020204" pitchFamily="34" charset="0"/>
              </a:rPr>
              <a:t>lòng </a:t>
            </a: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vì Chúa </a:t>
            </a:r>
            <a:endParaRPr lang="en-US" sz="54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5400" dirty="0" smtClean="0">
                <a:solidFill>
                  <a:srgbClr val="0070C0"/>
                </a:solidFill>
                <a:cs typeface="Arial" panose="020B0604020202020204" pitchFamily="34" charset="0"/>
              </a:rPr>
              <a:t>thắng </a:t>
            </a: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thế gian </a:t>
            </a:r>
            <a:r>
              <a:rPr lang="vi-VN" sz="5400" dirty="0" smtClean="0">
                <a:solidFill>
                  <a:srgbClr val="0070C0"/>
                </a:solidFill>
                <a:cs typeface="Arial" panose="020B0604020202020204" pitchFamily="34" charset="0"/>
              </a:rPr>
              <a:t>rồi</a:t>
            </a: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Anh </a:t>
            </a:r>
            <a:r>
              <a:rPr lang="vi-VN" sz="5400" dirty="0" smtClean="0">
                <a:solidFill>
                  <a:srgbClr val="0070C0"/>
                </a:solidFill>
                <a:cs typeface="Arial" panose="020B0604020202020204" pitchFamily="34" charset="0"/>
              </a:rPr>
              <a:t>ơi</a:t>
            </a: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! Hãy vững </a:t>
            </a:r>
            <a:r>
              <a:rPr lang="vi-VN" sz="5400" dirty="0" smtClean="0">
                <a:solidFill>
                  <a:srgbClr val="0070C0"/>
                </a:solidFill>
                <a:cs typeface="Arial" panose="020B0604020202020204" pitchFamily="34" charset="0"/>
              </a:rPr>
              <a:t>lòng </a:t>
            </a: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vì Chúa </a:t>
            </a:r>
            <a:endParaRPr lang="en-US" sz="54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5400" dirty="0" smtClean="0">
                <a:solidFill>
                  <a:srgbClr val="0070C0"/>
                </a:solidFill>
                <a:cs typeface="Arial" panose="020B0604020202020204" pitchFamily="34" charset="0"/>
              </a:rPr>
              <a:t>chiến </a:t>
            </a: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thắng ma </a:t>
            </a:r>
            <a:r>
              <a:rPr lang="vi-VN" sz="5400" dirty="0" smtClean="0">
                <a:solidFill>
                  <a:srgbClr val="0070C0"/>
                </a:solidFill>
                <a:cs typeface="Arial" panose="020B0604020202020204" pitchFamily="34" charset="0"/>
              </a:rPr>
              <a:t>vương</a:t>
            </a: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5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2023-06-24T14:57:19Z</dcterms:modified>
</cp:coreProperties>
</file>