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ĐƯỢC TÔN CAO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Giờ này lòng con hướng về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Jêsus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Quỳ nơi đây trọn lòng con đây tôn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nhau đưa cao đôi tay và cất tiếng hát vang đến ngôi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Tại nơi đây Chúa được vinh hiển.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nhau đưa cao đôi tay và cất tiếng hát vang đến ngôi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Tại nơi đây Chúa được tôn cao.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2022-06-18T16:00:42Z</dcterms:modified>
</cp:coreProperties>
</file>