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HIỂN VINH</a:t>
            </a: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 </a:t>
            </a:r>
            <a:r>
              <a:rPr lang="en-US" sz="400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Ngài rạng ngời khắp thế gian.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lòng thờ phượng hát ca tụng Ngài,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Cha là Chúa Trời vinh hiển.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hiển vinh, Chúa hiển vinh.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chúc tôn danh Chúa. Hát chúc tôn danh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Ha-lê-lu-gia, khắp nơi tôn vinh Chúa Cha hiển vinh quyền oai.</a:t>
            </a:r>
          </a:p>
        </p:txBody>
      </p:sp>
    </p:spTree>
    <p:extLst>
      <p:ext uri="{BB962C8B-B14F-4D97-AF65-F5344CB8AC3E}">
        <p14:creationId xmlns:p14="http://schemas.microsoft.com/office/powerpoint/2010/main" val="2086801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72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2022-07-09T10:57:21Z</dcterms:modified>
</cp:coreProperties>
</file>