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LUÔN MỞ LỐI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đi cùng với tôi.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đường đời tăm tối mịt mù.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 thay ơn Chúa sâu rộng vô biên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luôn luôn mở lối cho tôi.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là Đấng dắt chăn, giữ tôi gần bên Chúa mỗi ngày.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tình yêu với năng lực tươi mới.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luôn luôn mở lối, ngày đêm đãn dắt tôi.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9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 chông gai khô khan Chúa dẫn bước tôi luôn thái an.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 hoang vui Chúa khiến suối reo vui tươi.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điều đời này sẽ qua, nhưng Lời Chúa mãi không thay dời.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hôm nay Ngài ban ơn đổi mới.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596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116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LeVanLuan</cp:lastModifiedBy>
  <cp:revision>3</cp:revision>
  <dcterms:created xsi:type="dcterms:W3CDTF">2022-02-21T03:22:14Z</dcterms:created>
  <dcterms:modified xsi:type="dcterms:W3CDTF">2022-03-13T15:00:20Z</dcterms:modified>
</cp:coreProperties>
</file>