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MÃI TRONG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4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8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0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2022-04-17T04:45:07Z</dcterms:modified>
</cp:coreProperties>
</file>