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NHÂN TỪ THAY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nhân từ đáng chúc tôn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thật tốt thay!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nhân từ đáng chúc tôn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nhân từ thay!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luôn tôn vinh hết trọn long,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 tâm vẹn toàn.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ô nhơ Chúa xoá sạch rồi.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đầy long thương xót.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51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tôn vinh Cha hết trọn long,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 tâm vẹn toàn,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ô nhơ Chúa xoá sạch rồi.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nhân từ thay.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761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 giờ đây chúng con tôn cao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Vua xứng danh quyền oai.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 đời con khát khao tôn cao danh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nhân từ thay.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544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115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2022-03-17T16:55:31Z</dcterms:modified>
</cp:coreProperties>
</file>