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16" r:id="rId2"/>
    <p:sldId id="717" r:id="rId3"/>
    <p:sldId id="718" r:id="rId4"/>
    <p:sldId id="71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QUYỀN NĂNG</a:t>
            </a: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83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Chúa quyền năng, lớn tiếng chúc tán Vua tốt lành thay, hoan ca chúc tôn,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Chúa quyền năng, tin nơi Vua Giê-xu tốt lành thay, với cả tấm lòng.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423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cs typeface="Arial" panose="020B0604020202020204" pitchFamily="34" charset="0"/>
              </a:rPr>
              <a:t>Khi con suy nghĩ đến tình yêu Giê-xu.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cs typeface="Arial" panose="020B0604020202020204" pitchFamily="34" charset="0"/>
              </a:rPr>
              <a:t>Lòng con luôn tuôn tràn lời ngợi khen với vui mừng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cs typeface="Arial" panose="020B0604020202020204" pitchFamily="34" charset="0"/>
              </a:rPr>
              <a:t>Cha luôn mở lối dắt con đến với Ngài…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cs typeface="Arial" panose="020B0604020202020204" pitchFamily="34" charset="0"/>
              </a:rPr>
              <a:t>Lòng mở toang con mau đến với Cha. Ô ô ô ô…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68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Chúa quyền năng, lớn tiếng chúc tán Vua tốt lành thay, hoan ca chúc tôn,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Chúa quyền năng, tin nơi Vua Giê-xu tốt lành thay, với cả tấm lòng.</a:t>
            </a:r>
            <a:endParaRPr lang="en-US" sz="4000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quyền năng.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72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121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LuanPC</cp:lastModifiedBy>
  <cp:revision>6</cp:revision>
  <dcterms:created xsi:type="dcterms:W3CDTF">2022-02-21T03:22:14Z</dcterms:created>
  <dcterms:modified xsi:type="dcterms:W3CDTF">2024-09-06T10:14:09Z</dcterms:modified>
</cp:coreProperties>
</file>