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5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0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5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4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6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7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22E10-E152-494E-B29D-F19284C70AAE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0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F6484C-FD09-B160-6108-5158EF31B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53FB40-B4BF-C8D1-65ED-E6AB1F979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VĨ ĐẠI LẮM THAY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9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89AF15-D878-DE5E-8F59-6423A0ED1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406F4-1A2C-CF49-6DD8-B5E53E029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Chúa nhân từ đầy lòng xót thương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tha tội cho con được sống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chữa lành khi con khẩn xin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yêu con yêu đến muôn đời.</a:t>
            </a:r>
          </a:p>
        </p:txBody>
      </p:sp>
    </p:spTree>
    <p:extLst>
      <p:ext uri="{BB962C8B-B14F-4D97-AF65-F5344CB8AC3E}">
        <p14:creationId xmlns:p14="http://schemas.microsoft.com/office/powerpoint/2010/main" val="170324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92D8AF-0A61-894D-5414-986336320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5E1808-9B64-6B5C-EF20-7407553C1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Chúa thành tín chẳng bao giờ đổi dời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là Đấng dẫn dắt con từng ngày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thêm sức mới khi con mệt mỏi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con ngã lòng Ngài đỡ nâng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D62BBF-13B6-483E-8DA1-4A4E67F89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8075CF-9212-79E5-3D53-DA8B30D79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Con giơ tay cao con ngước mắt lên trời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dâng Cha dâng cả cuộc đời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lời nào diễn tả hết nổi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 yêu Chúa Trời đã dành cho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7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1D8F96-272A-7FFA-DC87-73D859DC3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A67553-0F2B-52EB-FF76-176710121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giơ tay cao con ngước mắt lên trời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dâng Cha dâng cả cuộc đời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lời nào diễn tả hết nổi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Ôi tình yêu Chúa cao hơn mây trời.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23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A5B2C3-0325-CAB4-978B-DFCE9FF1D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2D306E-9AE9-3DD9-721F-658B6038E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Chúa thành tín chẳng bao giờ đổi dời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là Đấng dẫn dắt con từng ngày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thêm sức mới khi con mệt mỏi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con ngã lòng Ngài đỡ nâng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64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</cp:revision>
  <dcterms:created xsi:type="dcterms:W3CDTF">2022-03-06T15:31:24Z</dcterms:created>
  <dcterms:modified xsi:type="dcterms:W3CDTF">2024-10-19T15:12:08Z</dcterms:modified>
</cp:coreProperties>
</file>