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0" r:id="rId2"/>
    <p:sldId id="651" r:id="rId3"/>
    <p:sldId id="652" r:id="rId4"/>
    <p:sldId id="65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>
                <a:latin typeface="Arial" panose="020B0604020202020204" pitchFamily="34" charset="0"/>
                <a:cs typeface="Arial" panose="020B0604020202020204" pitchFamily="34" charset="0"/>
              </a:rPr>
              <a:t>CHÚA VINH HIỂN</a:t>
            </a:r>
            <a:endParaRPr lang="en-US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84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an Vua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latin typeface="Arial" panose="020B0604020202020204" pitchFamily="34" charset="0"/>
                <a:cs typeface="Arial" panose="020B0604020202020204" pitchFamily="34" charset="0"/>
              </a:rPr>
              <a:t>khôn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 Ngoan.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latin typeface="Arial" panose="020B0604020202020204" pitchFamily="34" charset="0"/>
                <a:cs typeface="Arial" panose="020B0604020202020204" pitchFamily="34" charset="0"/>
              </a:rPr>
              <a:t>ân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 thiêng.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4000" b="1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 Trời.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 chúa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latin typeface="Arial" panose="020B0604020202020204" pitchFamily="34" charset="0"/>
                <a:cs typeface="Arial" panose="020B0604020202020204" pitchFamily="34" charset="0"/>
              </a:rPr>
              <a:t>oai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 nghiêm.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 Vua -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cõi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err="1">
                <a:latin typeface="Arial" panose="020B0604020202020204" pitchFamily="34" charset="0"/>
                <a:cs typeface="Arial" panose="020B0604020202020204" pitchFamily="34" charset="0"/>
              </a:rPr>
              <a:t>vĩnh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 cửu.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322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cs typeface="Arial" panose="020B0604020202020204" pitchFamily="34" charset="0"/>
              </a:rPr>
              <a:t>Con tôn </a:t>
            </a:r>
            <a:r>
              <a:rPr lang="vi-VN" sz="4000" b="1">
                <a:cs typeface="Arial" panose="020B0604020202020204" pitchFamily="34" charset="0"/>
              </a:rPr>
              <a:t>cao Ngài</a:t>
            </a:r>
            <a:r>
              <a:rPr lang="en-US" sz="4000" b="1">
                <a:cs typeface="Arial" panose="020B0604020202020204" pitchFamily="34" charset="0"/>
              </a:rPr>
              <a:t>.</a:t>
            </a:r>
            <a:endParaRPr lang="vi-VN" sz="4000" b="1" dirty="0"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cs typeface="Arial" panose="020B0604020202020204" pitchFamily="34" charset="0"/>
              </a:rPr>
              <a:t>Chúa</a:t>
            </a:r>
            <a:r>
              <a:rPr lang="en-US" sz="4000" b="1">
                <a:cs typeface="Arial" panose="020B0604020202020204" pitchFamily="34" charset="0"/>
              </a:rPr>
              <a:t>,</a:t>
            </a:r>
            <a:r>
              <a:rPr lang="vi-VN" sz="4000" b="1">
                <a:cs typeface="Arial" panose="020B0604020202020204" pitchFamily="34" charset="0"/>
              </a:rPr>
              <a:t> </a:t>
            </a:r>
            <a:r>
              <a:rPr lang="vi-VN" sz="4000" b="1" dirty="0">
                <a:cs typeface="Arial" panose="020B0604020202020204" pitchFamily="34" charset="0"/>
              </a:rPr>
              <a:t>con tôn cao Ngài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cs typeface="Arial" panose="020B0604020202020204" pitchFamily="34" charset="0"/>
              </a:rPr>
              <a:t>Cả tạo vật đang </a:t>
            </a:r>
            <a:r>
              <a:rPr lang="vi-VN" sz="4000" b="1">
                <a:cs typeface="Arial" panose="020B0604020202020204" pitchFamily="34" charset="0"/>
              </a:rPr>
              <a:t>hướng về</a:t>
            </a:r>
            <a:r>
              <a:rPr lang="en-US" sz="4000" b="1">
                <a:cs typeface="Arial" panose="020B0604020202020204" pitchFamily="34" charset="0"/>
              </a:rPr>
              <a:t>.</a:t>
            </a:r>
            <a:r>
              <a:rPr lang="vi-VN" sz="4000" b="1">
                <a:cs typeface="Arial" panose="020B0604020202020204" pitchFamily="34" charset="0"/>
              </a:rPr>
              <a:t> </a:t>
            </a:r>
            <a:endParaRPr lang="vi-VN" sz="4000" b="1" dirty="0"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>
                <a:cs typeface="Arial" panose="020B0604020202020204" pitchFamily="34" charset="0"/>
              </a:rPr>
              <a:t> 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>
                <a:cs typeface="Arial" panose="020B0604020202020204" pitchFamily="34" charset="0"/>
              </a:rPr>
              <a:t> </a:t>
            </a:r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4000" b="1">
                <a:cs typeface="Arial" panose="020B0604020202020204" pitchFamily="34" charset="0"/>
              </a:rPr>
              <a:t>hật </a:t>
            </a:r>
            <a:r>
              <a:rPr lang="vi-VN" sz="4000" b="1" dirty="0">
                <a:cs typeface="Arial" panose="020B0604020202020204" pitchFamily="34" charset="0"/>
              </a:rPr>
              <a:t>vinh hiển duy Chúa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103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cs typeface="Arial" panose="020B0604020202020204" pitchFamily="34" charset="0"/>
              </a:rPr>
              <a:t>Con tôn </a:t>
            </a:r>
            <a:r>
              <a:rPr lang="vi-VN" sz="4000" b="1">
                <a:cs typeface="Arial" panose="020B0604020202020204" pitchFamily="34" charset="0"/>
              </a:rPr>
              <a:t>cao Ngài</a:t>
            </a:r>
            <a:r>
              <a:rPr lang="en-US" sz="4000" b="1">
                <a:cs typeface="Arial" panose="020B0604020202020204" pitchFamily="34" charset="0"/>
              </a:rPr>
              <a:t>.</a:t>
            </a:r>
            <a:endParaRPr lang="vi-VN" sz="4000" b="1" dirty="0"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>
                <a:cs typeface="Arial" panose="020B0604020202020204" pitchFamily="34" charset="0"/>
              </a:rPr>
              <a:t>Chúa</a:t>
            </a:r>
            <a:r>
              <a:rPr lang="en-US" sz="4000" b="1">
                <a:cs typeface="Arial" panose="020B0604020202020204" pitchFamily="34" charset="0"/>
              </a:rPr>
              <a:t>,</a:t>
            </a:r>
            <a:r>
              <a:rPr lang="vi-VN" sz="4000" b="1">
                <a:cs typeface="Arial" panose="020B0604020202020204" pitchFamily="34" charset="0"/>
              </a:rPr>
              <a:t> </a:t>
            </a:r>
            <a:r>
              <a:rPr lang="vi-VN" sz="4000" b="1" dirty="0">
                <a:cs typeface="Arial" panose="020B0604020202020204" pitchFamily="34" charset="0"/>
              </a:rPr>
              <a:t>con tôn </a:t>
            </a:r>
            <a:r>
              <a:rPr lang="vi-VN" sz="4000" b="1">
                <a:cs typeface="Arial" panose="020B0604020202020204" pitchFamily="34" charset="0"/>
              </a:rPr>
              <a:t>cao Ngài</a:t>
            </a:r>
            <a:r>
              <a:rPr lang="en-US" sz="4000" b="1">
                <a:cs typeface="Arial" panose="020B0604020202020204" pitchFamily="34" charset="0"/>
              </a:rPr>
              <a:t>.</a:t>
            </a:r>
            <a:endParaRPr lang="vi-VN" sz="4000" b="1" dirty="0"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cs typeface="Arial" panose="020B0604020202020204" pitchFamily="34" charset="0"/>
              </a:rPr>
              <a:t>Là Giê-xu, Chúa con hằng </a:t>
            </a:r>
            <a:r>
              <a:rPr lang="vi-VN" sz="4000" b="1">
                <a:cs typeface="Arial" panose="020B0604020202020204" pitchFamily="34" charset="0"/>
              </a:rPr>
              <a:t>tôn cao</a:t>
            </a:r>
            <a:r>
              <a:rPr lang="en-US" sz="4000" b="1">
                <a:cs typeface="Arial" panose="020B0604020202020204" pitchFamily="34" charset="0"/>
              </a:rPr>
              <a:t>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708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85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7</cp:revision>
  <dcterms:created xsi:type="dcterms:W3CDTF">2022-02-21T03:22:14Z</dcterms:created>
  <dcterms:modified xsi:type="dcterms:W3CDTF">2024-05-04T14:53:04Z</dcterms:modified>
</cp:coreProperties>
</file>