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VINH QUANG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vinh quang, chiếu rạng ngời,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khi có Chúa cuộc đời này càng them ý nghĩa cho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 thiên cung đến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cứu Chúa đem thân mình chết thế vì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vui thoả Thánh Linh Cha ban niềm vui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 gần Chúa khiến con luôn luôn bình 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5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sức mới để con chăm lo việc cha trọn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 gần Chúa cuộc đời này dâng hiến cho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79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2022-03-22T06:06:38Z</dcterms:modified>
</cp:coreProperties>
</file>