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VUA CHÍ CAO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Vua chí cao!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ngự trên ngôi đời đời.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năng, vinh hiển, vô song.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Vạn vật quỳ gối chúc tôn.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Vua hiển vinh!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 gian suy tôn danh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ca chúc danh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 thánh thay Vua Giê-xu.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8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này ngày đêm thức canh.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Đợi chờ ngày Vua tái lâm.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mong ước Chúa mau trở lại.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6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Ngài là Vua các Vua.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quyền, đại năng, hiển vinh.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phục lâm nay mai.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0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Ha-lê-lu-gia!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 khen Vua trên muôn loài.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sẽ mau tới làm Chúa quản cai đời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2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121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</cp:revision>
  <dcterms:created xsi:type="dcterms:W3CDTF">2022-02-21T03:22:14Z</dcterms:created>
  <dcterms:modified xsi:type="dcterms:W3CDTF">2022-03-26T13:51:07Z</dcterms:modified>
</cp:coreProperties>
</file>