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TÔN CHÚA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vinh hiển! Chúa vinh hiển!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chúc tôn danh Chúa, hát chúc tôn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vinh hiển! Chúa vinh hiển!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chúc tôn danh Chúa, hát chúc tôn danh Chúa.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Ha-lê-lu-gia, khắp nơi tôn vinh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hiển vinh quyền oai.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</cp:revision>
  <dcterms:created xsi:type="dcterms:W3CDTF">2022-02-21T03:22:14Z</dcterms:created>
  <dcterms:modified xsi:type="dcterms:W3CDTF">2022-09-17T15:21:15Z</dcterms:modified>
</cp:coreProperties>
</file>