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CON ĐẾN CÙNG CHA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con đến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Cha, chúng con đến cùng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hững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kẻ được giải 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cứu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chúng con đến trước 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,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húng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con ngước đầu 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lên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với tất cả lòng tạ 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ơn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húng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chúc tôn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con tôn vinh Cha, </a:t>
            </a:r>
            <a:r>
              <a:rPr lang="it-IT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</a:t>
            </a:r>
            <a:r>
              <a:rPr lang="it-IT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tôn vinh </a:t>
            </a:r>
            <a:r>
              <a:rPr lang="it-IT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  <a:r>
              <a:rPr lang="it-IT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it-IT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ảm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 nhân từ Chúa, chúng con cảm tạ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ởi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giải cứu, đã bứt đứt mọi xiềng xích, tội lỗi vây buộc mình.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con kính yêu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Cha.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con kính yêu Cha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con cúi tôn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 lớn của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ăng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đến từ Chúa, trong Chúa có quyền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ăng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đem chiến thắng đến cùng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con chúc tôn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Cha,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húng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chúc tôn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t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rong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trang sức 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thánh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chúng con đến trước </a:t>
            </a:r>
            <a:r>
              <a:rPr lang="vi-VN" sz="4000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endParaRPr lang="en-US" sz="400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iếng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tán vang tận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hãy đến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168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</cp:revision>
  <dcterms:created xsi:type="dcterms:W3CDTF">2022-02-21T03:22:14Z</dcterms:created>
  <dcterms:modified xsi:type="dcterms:W3CDTF">2022-03-19T15:12:31Z</dcterms:modified>
</cp:coreProperties>
</file>