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CHỈ MONG TÔN CAO DANH NGÀI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giờ con lặng yên trước trên ngôi Thánh Ngài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Vì con luôn muốn bên Ngài, tại chính nơi Thánh này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,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và quỳ đây dưới chân Chúa, lòng yêu mến Chúa.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109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74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</cp:revision>
  <dcterms:created xsi:type="dcterms:W3CDTF">2022-02-21T03:22:14Z</dcterms:created>
  <dcterms:modified xsi:type="dcterms:W3CDTF">2022-10-15T12:37:37Z</dcterms:modified>
</cp:coreProperties>
</file>