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</p:txBody>
      </p:sp>
    </p:spTree>
    <p:extLst>
      <p:ext uri="{BB962C8B-B14F-4D97-AF65-F5344CB8AC3E}">
        <p14:creationId xmlns:p14="http://schemas.microsoft.com/office/powerpoint/2010/main" val="8731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49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3506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3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23560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180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2022-04-22T14:37:17Z</dcterms:modified>
</cp:coreProperties>
</file>