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vẫn luôn yêu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Ngài hằng săn sóc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được làm con của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sống trong Ngài, cuộc đời con luôn thoả vui.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năm năm tháng, dòng đời vẫn luôn trôi qua.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giông tố, hằng ngày luôn vây phủ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lòng con biết, rằng Ngài yêu con đến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mỗi bước đường, tay Ngài dắt dìu con đi.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4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4</cp:revision>
  <dcterms:created xsi:type="dcterms:W3CDTF">2022-02-21T03:22:14Z</dcterms:created>
  <dcterms:modified xsi:type="dcterms:W3CDTF">2022-03-13T14:27:46Z</dcterms:modified>
</cp:coreProperties>
</file>