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666AC-20B5-4844-8540-542B1F8EA51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E32-7600-492B-B5DF-236A5D452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55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666AC-20B5-4844-8540-542B1F8EA51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E32-7600-492B-B5DF-236A5D452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65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666AC-20B5-4844-8540-542B1F8EA51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E32-7600-492B-B5DF-236A5D452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7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666AC-20B5-4844-8540-542B1F8EA51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E32-7600-492B-B5DF-236A5D452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6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666AC-20B5-4844-8540-542B1F8EA51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E32-7600-492B-B5DF-236A5D452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8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666AC-20B5-4844-8540-542B1F8EA51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E32-7600-492B-B5DF-236A5D452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666AC-20B5-4844-8540-542B1F8EA51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E32-7600-492B-B5DF-236A5D452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12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666AC-20B5-4844-8540-542B1F8EA51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E32-7600-492B-B5DF-236A5D452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1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666AC-20B5-4844-8540-542B1F8EA51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E32-7600-492B-B5DF-236A5D452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6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666AC-20B5-4844-8540-542B1F8EA51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E32-7600-492B-B5DF-236A5D452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1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666AC-20B5-4844-8540-542B1F8EA51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AE32-7600-492B-B5DF-236A5D452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0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666AC-20B5-4844-8540-542B1F8EA51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8AE32-7600-492B-B5DF-236A5D452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9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XIN DÂNG LÊN</a:t>
            </a: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892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xin dâng lên muôn lời suy tôn,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 con vào nhà Cha kính yêu.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xin dâng lên muôn lời yêu thương,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 con vào nhà Chúa nhân từ.</a:t>
            </a:r>
            <a:endParaRPr lang="en-US" sz="4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973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thành tâm dâng Chúa chí cao,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húc hát vui mừng với lòng đầy yêu mến.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thành tâm dâng Chúa chí cao,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 hát ca ngợi Chúa diệu vinh.</a:t>
            </a:r>
          </a:p>
        </p:txBody>
      </p:sp>
    </p:spTree>
    <p:extLst>
      <p:ext uri="{BB962C8B-B14F-4D97-AF65-F5344CB8AC3E}">
        <p14:creationId xmlns:p14="http://schemas.microsoft.com/office/powerpoint/2010/main" val="3733410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LeVanLuan</cp:lastModifiedBy>
  <cp:revision>1</cp:revision>
  <dcterms:created xsi:type="dcterms:W3CDTF">2022-03-12T16:09:06Z</dcterms:created>
  <dcterms:modified xsi:type="dcterms:W3CDTF">2022-03-12T16:09:13Z</dcterms:modified>
</cp:coreProperties>
</file>