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0" r:id="rId2"/>
    <p:sldId id="651" r:id="rId3"/>
    <p:sldId id="65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XIN MỜI THÁNH LINH</a:t>
            </a:r>
          </a:p>
        </p:txBody>
      </p:sp>
    </p:spTree>
    <p:extLst>
      <p:ext uri="{BB962C8B-B14F-4D97-AF65-F5344CB8AC3E}">
        <p14:creationId xmlns:p14="http://schemas.microsoft.com/office/powerpoint/2010/main" val="215316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Ủi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dắt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Xin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dỗ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332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khao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Linh Cha,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Cha,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3675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HOI THANH VUI MUNG</cp:lastModifiedBy>
  <cp:revision>7</cp:revision>
  <dcterms:created xsi:type="dcterms:W3CDTF">2022-02-21T03:22:14Z</dcterms:created>
  <dcterms:modified xsi:type="dcterms:W3CDTF">2024-08-06T13:37:57Z</dcterms:modified>
</cp:coreProperties>
</file>