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CHÚC TÔN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Vua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muôn Vua kính yêu, ca khen danh Thánh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Xin dâng lòng tin yêu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Bài ca mới trong tâm hồn của con, đời con đây xin dâng hiến cho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hiến dâng hồn thân con vào Cha Thượng Thiên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4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2023-05-13T14:03:01Z</dcterms:modified>
</cp:coreProperties>
</file>