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CỨU CHUỘC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mến yêu ơi nghe lời con dâng lên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che yêu thương cho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tâm trông mong con dựa nương nơi Cha yêu.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chở che con bao ngày qua.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tha thứ sống vui vì ơn cứu chuộc,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con mãi vững tin đến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 nguy khốn đớn đau Ngài cứu giúp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luôn được an bình nơi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7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nơi nương dựa thật an ninh vui thoả.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bổ sức thiêng cho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ban cho hy vọng làm hồn linh rung cảm;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ôi, con kêu xin Ngài thôi.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1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tin ở Chúa tôi, cậy trông chỉ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khi nếm biết ơn phước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cứu giúp của con là Chúa chí nhân,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linh này xin nhờ ơn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3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2022-03-26T06:27:38Z</dcterms:modified>
</cp:coreProperties>
</file>