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2" r:id="rId2"/>
    <p:sldId id="663" r:id="rId3"/>
    <p:sldId id="664" r:id="rId4"/>
    <p:sldId id="6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LÊN CHO CHÚA</a:t>
            </a:r>
          </a:p>
        </p:txBody>
      </p:sp>
    </p:spTree>
    <p:extLst>
      <p:ext uri="{BB962C8B-B14F-4D97-AF65-F5344CB8AC3E}">
        <p14:creationId xmlns:p14="http://schemas.microsoft.com/office/powerpoint/2010/main" val="3038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lên cho Chúa mọi lời suy tôn.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vinh hiển Chúa hiện diện nơi đây.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Ha-lê-lu-gia. Ha-lê-lu-gia.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1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13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5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HOI THANH VUI MUNG</cp:lastModifiedBy>
  <cp:revision>6</cp:revision>
  <dcterms:created xsi:type="dcterms:W3CDTF">2022-02-21T03:22:14Z</dcterms:created>
  <dcterms:modified xsi:type="dcterms:W3CDTF">2024-08-10T13:26:28Z</dcterms:modified>
</cp:coreProperties>
</file>