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5" r:id="rId2"/>
    <p:sldId id="576" r:id="rId3"/>
    <p:sldId id="577" r:id="rId4"/>
    <p:sldId id="578" r:id="rId5"/>
    <p:sldId id="5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517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3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GIÊ-XU</a:t>
            </a:r>
          </a:p>
        </p:txBody>
      </p:sp>
    </p:spTree>
    <p:extLst>
      <p:ext uri="{BB962C8B-B14F-4D97-AF65-F5344CB8AC3E}">
        <p14:creationId xmlns:p14="http://schemas.microsoft.com/office/powerpoint/2010/main" val="31969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9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 -xu,Giê 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đắc thắng cõi chết và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 -xu,Giê 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thế bóng tối phải khuất phục trước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7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 đất sẽ phải tiêu tan,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Chúavẫn mãi y nguyên,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thu không đổi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thu không dời lay.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muôn muôn dân trên đất,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hát xướng chúc tán trước ngai cao sang quyền oai,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tôn vinh Danh Ngài thôi: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Giê -xu, Giê -xu,Giê - xu."</a:t>
            </a:r>
          </a:p>
        </p:txBody>
      </p:sp>
    </p:spTree>
    <p:extLst>
      <p:ext uri="{BB962C8B-B14F-4D97-AF65-F5344CB8AC3E}">
        <p14:creationId xmlns:p14="http://schemas.microsoft.com/office/powerpoint/2010/main" val="233981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139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2024-01-13T08:39:19Z</dcterms:modified>
</cp:coreProperties>
</file>