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LỜI SUY TÔN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lên Cha muôn lời suy tôn khắp trong đền thờ Vua Chí Cao;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lên Cha muôn lời suy tôn khắp trong đền thờ của Vua Trời.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này dâng lên tiếng hát ca,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ơn sâu đậm Chúa thượng thiên ân ái;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này dâng lên tiếng hát ca,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khúc vui mừng đến cùng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3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2022-03-25T15:37:16Z</dcterms:modified>
</cp:coreProperties>
</file>