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18" r:id="rId2"/>
    <p:sldId id="622" r:id="rId3"/>
    <p:sldId id="619" r:id="rId4"/>
    <p:sldId id="620" r:id="rId5"/>
    <p:sldId id="621" r:id="rId6"/>
    <p:sldId id="623" r:id="rId7"/>
    <p:sldId id="624" r:id="rId8"/>
    <p:sldId id="62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8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A067-605D-4B03-AA8F-00FAB8D578A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A7B03-F9FF-483C-9ED5-880255FF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SỐNG 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2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trũng bóng tối ấy, nằm ngăn cách giữa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ngàn ngọn núi lớn,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chẳng vượt được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trùng dương khiếp đảm, lòng con ngước mắt lên. </a:t>
            </a:r>
          </a:p>
        </p:txBody>
      </p:sp>
    </p:spTree>
    <p:extLst>
      <p:ext uri="{BB962C8B-B14F-4D97-AF65-F5344CB8AC3E}">
        <p14:creationId xmlns:p14="http://schemas.microsoft.com/office/powerpoint/2010/main" val="131125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khẩn Danh Ngài giữa đêm mịt mùng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màn đêm chấm dứt, ánh sáng soi nhân từ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 hết bao đau buồn của tâm con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mọi sự đã đến lúc, đoạn kết đã xướng biên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 - Đấng sống muôn đời </a:t>
            </a:r>
          </a:p>
        </p:txBody>
      </p:sp>
    </p:spTree>
    <p:extLst>
      <p:ext uri="{BB962C8B-B14F-4D97-AF65-F5344CB8AC3E}">
        <p14:creationId xmlns:p14="http://schemas.microsoft.com/office/powerpoint/2010/main" val="223842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nào người có thể tưởng? nguồn ân điển lớn lao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nào lòng có thể thấu? cứu ân diệu kì?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là Chúa các Chúa, vì nhân thế xuống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để gánh thay tội, cất ô nhục rồi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7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thập tự nơi Chúa chết, thứ tha bao tội tình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Chúa của muôn Vua gọi tôi thuộc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tụng ngợi Chúa Cứu Thế, thuộc về Chúa mãi thôi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Jesus Christ, Đấng sống muôn đời.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3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Halelugia, ngợi Đấng đã tìm chuộc mua 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Halelugia, sự chết chẳng còn buộc trên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Chúa phá tan mọi xiềng xích ấy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này sự cứu trong Danh của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Jesus Christ,  Đấng sống muôn đời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ngày sự sáng đã  đến, từ nơi chỗ đóng niêm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nọc sự chết đã hết, Chúa đã sống lại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Ngài gầm vang tiếng thét, kìa sư tử Giu Đa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Công bố ma quyền chẳng thể áp trên tôi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1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Giê Xu ơi! NGÀI ĐÃ ĐẮC THẮNG RỒI !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3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</cp:revision>
  <dcterms:created xsi:type="dcterms:W3CDTF">2022-03-06T15:32:43Z</dcterms:created>
  <dcterms:modified xsi:type="dcterms:W3CDTF">2024-04-06T13:33:33Z</dcterms:modified>
</cp:coreProperties>
</file>