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15" r:id="rId2"/>
    <p:sldId id="313" r:id="rId3"/>
    <p:sldId id="314" r:id="rId4"/>
    <p:sldId id="31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533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56" y="11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F53CC-FC4A-4152-BD04-E950E745FEFC}" type="datetimeFigureOut">
              <a:rPr lang="en-US" smtClean="0"/>
              <a:t>9/10/2023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A46E9-FBA5-4A0E-8D5D-3C79674B9C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17367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F53CC-FC4A-4152-BD04-E950E745FEFC}" type="datetimeFigureOut">
              <a:rPr lang="en-US" smtClean="0"/>
              <a:t>9/10/2023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A46E9-FBA5-4A0E-8D5D-3C79674B9C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4162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F53CC-FC4A-4152-BD04-E950E745FEFC}" type="datetimeFigureOut">
              <a:rPr lang="en-US" smtClean="0"/>
              <a:t>9/10/2023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A46E9-FBA5-4A0E-8D5D-3C79674B9C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0722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F53CC-FC4A-4152-BD04-E950E745FEFC}" type="datetimeFigureOut">
              <a:rPr lang="en-US" smtClean="0"/>
              <a:t>9/10/2023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A46E9-FBA5-4A0E-8D5D-3C79674B9C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11354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F53CC-FC4A-4152-BD04-E950E745FEFC}" type="datetimeFigureOut">
              <a:rPr lang="en-US" smtClean="0"/>
              <a:t>9/10/2023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A46E9-FBA5-4A0E-8D5D-3C79674B9C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99809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F53CC-FC4A-4152-BD04-E950E745FEFC}" type="datetimeFigureOut">
              <a:rPr lang="en-US" smtClean="0"/>
              <a:t>9/10/2023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A46E9-FBA5-4A0E-8D5D-3C79674B9C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7165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F53CC-FC4A-4152-BD04-E950E745FEFC}" type="datetimeFigureOut">
              <a:rPr lang="en-US" smtClean="0"/>
              <a:t>9/10/2023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A46E9-FBA5-4A0E-8D5D-3C79674B9C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6006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F53CC-FC4A-4152-BD04-E950E745FEFC}" type="datetimeFigureOut">
              <a:rPr lang="en-US" smtClean="0"/>
              <a:t>9/10/2023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A46E9-FBA5-4A0E-8D5D-3C79674B9C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76062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F53CC-FC4A-4152-BD04-E950E745FEFC}" type="datetimeFigureOut">
              <a:rPr lang="en-US" smtClean="0"/>
              <a:t>9/10/2023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A46E9-FBA5-4A0E-8D5D-3C79674B9C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43406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F53CC-FC4A-4152-BD04-E950E745FEFC}" type="datetimeFigureOut">
              <a:rPr lang="en-US" smtClean="0"/>
              <a:t>9/10/2023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A46E9-FBA5-4A0E-8D5D-3C79674B9C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2161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F53CC-FC4A-4152-BD04-E950E745FEFC}" type="datetimeFigureOut">
              <a:rPr lang="en-US" smtClean="0"/>
              <a:t>9/10/2023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A46E9-FBA5-4A0E-8D5D-3C79674B9C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9588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AF53CC-FC4A-4152-BD04-E950E745FEFC}" type="datetimeFigureOut">
              <a:rPr lang="en-US" smtClean="0"/>
              <a:t>9/10/2023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5A46E9-FBA5-4A0E-8D5D-3C79674B9C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3957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72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en-US" sz="72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72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ĐẤNG VĨ ĐẠI</a:t>
            </a:r>
            <a:endParaRPr lang="en-US" sz="72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14306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endParaRPr lang="en-US" sz="40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Có một Đấng vĩ đại, đã ở trong bạn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Có một Đấng vĩ đại, đang ở trong tôi. 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Có một Đấng vĩ đại, đã ở trong bạn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Có một Đấng vĩ đại, đang ở trong tôi. </a:t>
            </a:r>
          </a:p>
        </p:txBody>
      </p:sp>
    </p:spTree>
    <p:extLst>
      <p:ext uri="{BB962C8B-B14F-4D97-AF65-F5344CB8AC3E}">
        <p14:creationId xmlns:p14="http://schemas.microsoft.com/office/powerpoint/2010/main" val="22324275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endParaRPr lang="en-US" sz="40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Giê-xu ơi, tấm lòng con là của Ngài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Xin cho con được biết Ngài nhiều hơn. </a:t>
            </a:r>
            <a:endParaRPr lang="en-US" sz="400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Giê-xu ơi, tấm lòng con là của Ngài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 xin vâng theo ý</a:t>
            </a:r>
            <a:r>
              <a:rPr lang="en-US" sz="40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40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Cha. </a:t>
            </a:r>
            <a:endParaRPr lang="en-US" sz="400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86781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endParaRPr lang="en-US" sz="40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Vì nước Thiên Đàng đã đến gần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Hãy trở thành, Người vĩ đại cho Chúa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Vì nước Thiên Đàng đã đến gần</a:t>
            </a:r>
            <a:endParaRPr lang="en-US" sz="400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Hãy trở thành, Người vĩ đại cho Chúa...</a:t>
            </a:r>
          </a:p>
        </p:txBody>
      </p:sp>
    </p:spTree>
    <p:extLst>
      <p:ext uri="{BB962C8B-B14F-4D97-AF65-F5344CB8AC3E}">
        <p14:creationId xmlns:p14="http://schemas.microsoft.com/office/powerpoint/2010/main" val="38460252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251</TotalTime>
  <Words>112</Words>
  <Application>Microsoft Office PowerPoint</Application>
  <PresentationFormat>Widescreen</PresentationFormat>
  <Paragraphs>18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Admin</cp:lastModifiedBy>
  <cp:revision>31</cp:revision>
  <dcterms:created xsi:type="dcterms:W3CDTF">2022-02-21T03:27:55Z</dcterms:created>
  <dcterms:modified xsi:type="dcterms:W3CDTF">2023-09-10T02:03:44Z</dcterms:modified>
</cp:coreProperties>
</file>