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3" r:id="rId3"/>
    <p:sldId id="314" r:id="rId4"/>
    <p:sldId id="3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53CC-FC4A-4152-BD04-E950E745FEFC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ĐẤNG VĨ ĐẠI</a:t>
            </a: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3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một Đấng vĩ đại, đã ở trong bạn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một Đấng vĩ đại, đang ở trong tôi.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một Đấng vĩ đại, đã ở trong bạn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một Đấng vĩ đại, đang ở trong tôi. </a:t>
            </a:r>
          </a:p>
        </p:txBody>
      </p:sp>
    </p:spTree>
    <p:extLst>
      <p:ext uri="{BB962C8B-B14F-4D97-AF65-F5344CB8AC3E}">
        <p14:creationId xmlns:p14="http://schemas.microsoft.com/office/powerpoint/2010/main" val="223242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 ơi, tấm lòng con là của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cho con được biết Ngài nhiều hơn.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 ơi, tấm lòng con là của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vâng theo ý</a:t>
            </a:r>
            <a:r>
              <a:rPr lang="en-US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Cha. 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7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nước Thiên Đàng đã đến gần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trở thành, Người vĩ đại cho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nước Thiên Đàng đã đến gần</a:t>
            </a: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trở thành, Người vĩ đại cho Chúa...</a:t>
            </a:r>
          </a:p>
        </p:txBody>
      </p:sp>
    </p:spTree>
    <p:extLst>
      <p:ext uri="{BB962C8B-B14F-4D97-AF65-F5344CB8AC3E}">
        <p14:creationId xmlns:p14="http://schemas.microsoft.com/office/powerpoint/2010/main" val="384602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31</cp:revision>
  <dcterms:created xsi:type="dcterms:W3CDTF">2022-02-21T03:27:55Z</dcterms:created>
  <dcterms:modified xsi:type="dcterms:W3CDTF">2023-09-10T02:03:44Z</dcterms:modified>
</cp:coreProperties>
</file>